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669088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03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43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FBE8-D3B4-463D-AC4D-17AA02177F83}" type="datetimeFigureOut">
              <a:rPr lang="sv-SE" smtClean="0"/>
              <a:t>2026-03-09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74024-7A37-4CC2-98FC-ECE9279BE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1480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FBE8-D3B4-463D-AC4D-17AA02177F83}" type="datetimeFigureOut">
              <a:rPr lang="sv-SE" smtClean="0"/>
              <a:t>2026-03-09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74024-7A37-4CC2-98FC-ECE9279BE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3997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FBE8-D3B4-463D-AC4D-17AA02177F83}" type="datetimeFigureOut">
              <a:rPr lang="sv-SE" smtClean="0"/>
              <a:t>2026-03-09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74024-7A37-4CC2-98FC-ECE9279BE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6390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FBE8-D3B4-463D-AC4D-17AA02177F83}" type="datetimeFigureOut">
              <a:rPr lang="sv-SE" smtClean="0"/>
              <a:t>2026-03-09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74024-7A37-4CC2-98FC-ECE9279BE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6147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FBE8-D3B4-463D-AC4D-17AA02177F83}" type="datetimeFigureOut">
              <a:rPr lang="sv-SE" smtClean="0"/>
              <a:t>2026-03-09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74024-7A37-4CC2-98FC-ECE9279BE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2584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FBE8-D3B4-463D-AC4D-17AA02177F83}" type="datetimeFigureOut">
              <a:rPr lang="sv-SE" smtClean="0"/>
              <a:t>2026-03-09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74024-7A37-4CC2-98FC-ECE9279BE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4394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FBE8-D3B4-463D-AC4D-17AA02177F83}" type="datetimeFigureOut">
              <a:rPr lang="sv-SE" smtClean="0"/>
              <a:t>2026-03-09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74024-7A37-4CC2-98FC-ECE9279BE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6130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FBE8-D3B4-463D-AC4D-17AA02177F83}" type="datetimeFigureOut">
              <a:rPr lang="sv-SE" smtClean="0"/>
              <a:t>2026-03-09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74024-7A37-4CC2-98FC-ECE9279BE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6251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FBE8-D3B4-463D-AC4D-17AA02177F83}" type="datetimeFigureOut">
              <a:rPr lang="sv-SE" smtClean="0"/>
              <a:t>2026-03-09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74024-7A37-4CC2-98FC-ECE9279BE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1754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FBE8-D3B4-463D-AC4D-17AA02177F83}" type="datetimeFigureOut">
              <a:rPr lang="sv-SE" smtClean="0"/>
              <a:t>2026-03-09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74024-7A37-4CC2-98FC-ECE9279BE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657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FBE8-D3B4-463D-AC4D-17AA02177F83}" type="datetimeFigureOut">
              <a:rPr lang="sv-SE" smtClean="0"/>
              <a:t>2026-03-09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74024-7A37-4CC2-98FC-ECE9279BE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0393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2FBE8-D3B4-463D-AC4D-17AA02177F83}" type="datetimeFigureOut">
              <a:rPr lang="sv-SE" smtClean="0"/>
              <a:t>2026-03-09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74024-7A37-4CC2-98FC-ECE9279BE93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388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E53FB47D-6EA8-EC07-B70F-5A4DE0A58A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57" t="9164" r="7104" b="11092"/>
          <a:stretch>
            <a:fillRect/>
          </a:stretch>
        </p:blipFill>
        <p:spPr>
          <a:xfrm rot="20815329">
            <a:off x="558214" y="450323"/>
            <a:ext cx="2844627" cy="2594305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3B3B40CD-9D35-6826-6617-B4F1D15470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202" r="18858"/>
          <a:stretch>
            <a:fillRect/>
          </a:stretch>
        </p:blipFill>
        <p:spPr>
          <a:xfrm rot="578719">
            <a:off x="3473420" y="500294"/>
            <a:ext cx="2602422" cy="4570491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49F0AA9F-0F64-0F40-2F06-B2B10C9A7E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1684" y="5636015"/>
            <a:ext cx="4334632" cy="566977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7CCD1F39-A6DA-A747-2B90-9792349776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47" y="178415"/>
            <a:ext cx="6675699" cy="9565453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3CF11569-536A-BB90-FFCB-D5397E10274C}"/>
              </a:ext>
            </a:extLst>
          </p:cNvPr>
          <p:cNvSpPr txBox="1"/>
          <p:nvPr/>
        </p:nvSpPr>
        <p:spPr>
          <a:xfrm>
            <a:off x="639439" y="6573182"/>
            <a:ext cx="55791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Paketpris</a:t>
            </a:r>
          </a:p>
          <a:p>
            <a:pPr algn="ctr"/>
            <a:r>
              <a:rPr lang="sv-SE" sz="2400" dirty="0" err="1"/>
              <a:t>Endura</a:t>
            </a:r>
            <a:r>
              <a:rPr lang="sv-SE" sz="2400" dirty="0"/>
              <a:t> C2 30</a:t>
            </a:r>
          </a:p>
          <a:p>
            <a:pPr algn="ctr"/>
            <a:r>
              <a:rPr lang="sv-SE" sz="2400" dirty="0" err="1"/>
              <a:t>Yuasa</a:t>
            </a:r>
            <a:r>
              <a:rPr lang="sv-SE" sz="2400" dirty="0"/>
              <a:t> Fritidsbatteri</a:t>
            </a:r>
          </a:p>
          <a:p>
            <a:pPr algn="ctr"/>
            <a:r>
              <a:rPr lang="sv-SE" sz="2400" dirty="0"/>
              <a:t>Batterikabelskor med snabbkoppling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0FECD06-F6B8-2481-104A-971888DBEC13}"/>
              </a:ext>
            </a:extLst>
          </p:cNvPr>
          <p:cNvSpPr txBox="1"/>
          <p:nvPr/>
        </p:nvSpPr>
        <p:spPr>
          <a:xfrm>
            <a:off x="894027" y="8274734"/>
            <a:ext cx="5069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 i="1" dirty="0">
                <a:solidFill>
                  <a:srgbClr val="FF0000"/>
                </a:solidFill>
              </a:rPr>
              <a:t>4.200 ,-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A52AA23F-52AF-70D8-1360-B44403371DA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838" r="12853"/>
          <a:stretch>
            <a:fillRect/>
          </a:stretch>
        </p:blipFill>
        <p:spPr>
          <a:xfrm rot="21240543">
            <a:off x="1030938" y="3179681"/>
            <a:ext cx="2519033" cy="222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09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647</TotalTime>
  <Words>11</Words>
  <Application>Microsoft Office PowerPoint</Application>
  <PresentationFormat>A4 (210 x 297 mm)</PresentationFormat>
  <Paragraphs>5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Lars Boberg</dc:creator>
  <cp:lastModifiedBy>Lars Boberg</cp:lastModifiedBy>
  <cp:revision>10</cp:revision>
  <cp:lastPrinted>2025-01-27T13:08:13Z</cp:lastPrinted>
  <dcterms:created xsi:type="dcterms:W3CDTF">2025-01-27T10:29:38Z</dcterms:created>
  <dcterms:modified xsi:type="dcterms:W3CDTF">2026-03-09T10:33:00Z</dcterms:modified>
</cp:coreProperties>
</file>